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"/>
  </p:notesMasterIdLst>
  <p:sldIdLst>
    <p:sldId id="256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93B0"/>
    <a:srgbClr val="7B8EB0"/>
    <a:srgbClr val="95BE7E"/>
    <a:srgbClr val="006DC2"/>
    <a:srgbClr val="0086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23" autoAdjust="0"/>
    <p:restoredTop sz="80222" autoAdjust="0"/>
  </p:normalViewPr>
  <p:slideViewPr>
    <p:cSldViewPr snapToGrid="0" snapToObjects="1">
      <p:cViewPr varScale="1">
        <p:scale>
          <a:sx n="111" d="100"/>
          <a:sy n="111" d="100"/>
        </p:scale>
        <p:origin x="-133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1333F-1133-164F-9D17-F8543E23B53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E2DA5-DDB8-3C43-9101-CD207113E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57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Represent CIRES Members to CIRES Administration</a:t>
            </a:r>
          </a:p>
          <a:p>
            <a:r>
              <a:rPr lang="en-US" sz="1200" dirty="0" smtClean="0"/>
              <a:t>Improve lines of communication</a:t>
            </a:r>
          </a:p>
          <a:p>
            <a:r>
              <a:rPr lang="en-US" sz="1200" dirty="0" smtClean="0"/>
              <a:t>Foster</a:t>
            </a:r>
            <a:r>
              <a:rPr lang="en-US" sz="1200" baseline="0" dirty="0" smtClean="0"/>
              <a:t> a positive workplace environment</a:t>
            </a:r>
          </a:p>
          <a:p>
            <a:endParaRPr lang="en-US" sz="1200" baseline="0" dirty="0" smtClean="0"/>
          </a:p>
          <a:p>
            <a:r>
              <a:rPr lang="en-US" sz="1200" baseline="0" dirty="0" smtClean="0"/>
              <a:t>Two of the biggest things you might notice coming from CMC: </a:t>
            </a:r>
          </a:p>
          <a:p>
            <a:pPr marL="171450" indent="-171450">
              <a:buFont typeface="Arial"/>
              <a:buChar char="•"/>
            </a:pPr>
            <a:r>
              <a:rPr lang="en-US" sz="1200" baseline="0" dirty="0" smtClean="0"/>
              <a:t>OPAs</a:t>
            </a:r>
          </a:p>
          <a:p>
            <a:pPr marL="171450" indent="-171450">
              <a:buFont typeface="Arial"/>
              <a:buChar char="•"/>
            </a:pPr>
            <a:r>
              <a:rPr lang="en-US" sz="1200" baseline="0" dirty="0" smtClean="0"/>
              <a:t>We host Rendezvous!</a:t>
            </a:r>
          </a:p>
          <a:p>
            <a:endParaRPr lang="en-US" sz="1200" baseline="0" dirty="0" smtClean="0"/>
          </a:p>
          <a:p>
            <a:r>
              <a:rPr lang="en-US" sz="1200" baseline="0" dirty="0" smtClean="0"/>
              <a:t>Visit us on the web</a:t>
            </a:r>
          </a:p>
          <a:p>
            <a:r>
              <a:rPr lang="en-US" sz="1200" baseline="0" dirty="0" smtClean="0"/>
              <a:t>Come see our poster</a:t>
            </a:r>
          </a:p>
          <a:p>
            <a:r>
              <a:rPr lang="en-US" sz="1200" baseline="0" dirty="0" smtClean="0"/>
              <a:t>Email us</a:t>
            </a:r>
            <a:endParaRPr lang="en-US" sz="1200" dirty="0" smtClean="0"/>
          </a:p>
          <a:p>
            <a:endParaRPr lang="en-US" sz="1200" dirty="0" smtClean="0"/>
          </a:p>
          <a:p>
            <a:r>
              <a:rPr lang="en-US" dirty="0" smtClean="0"/>
              <a:t>Intro to Amanda Morton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CE2DA5-DDB8-3C43-9101-CD207113E32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35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764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4333" y="-62164"/>
            <a:ext cx="9467043" cy="14258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4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85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7587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96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452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974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298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931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214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73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4333" y="-62164"/>
            <a:ext cx="9467043" cy="14258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4209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4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859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081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93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4333" y="-62164"/>
            <a:ext cx="9467043" cy="142586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24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4333" y="-62164"/>
            <a:ext cx="9467043" cy="142586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3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50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1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81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2536290-769C-7C49-90F9-C1FD5649F14D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260BEAE2-2866-2E41-AB6F-BCDF23616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70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634997" y="6227890"/>
            <a:ext cx="3442285" cy="356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 smtClean="0">
                <a:solidFill>
                  <a:srgbClr val="FFFFFF"/>
                </a:solidFill>
                <a:effectLst/>
                <a:latin typeface="Helvetica Neue"/>
                <a:ea typeface="+mn-ea"/>
                <a:cs typeface="Helvetica Neue"/>
              </a:rPr>
              <a:t>Cooperative Institute </a:t>
            </a:r>
            <a:r>
              <a:rPr lang="en-US" sz="900" kern="1200" dirty="0" smtClean="0">
                <a:solidFill>
                  <a:schemeClr val="bg1"/>
                </a:solidFill>
                <a:effectLst/>
                <a:latin typeface="Helvetica Neue"/>
                <a:ea typeface="+mn-ea"/>
                <a:cs typeface="Helvetica Neue"/>
              </a:rPr>
              <a:t>for Research in Environmental Sciences</a:t>
            </a:r>
          </a:p>
          <a:p>
            <a:pPr>
              <a:lnSpc>
                <a:spcPct val="120000"/>
              </a:lnSpc>
            </a:pPr>
            <a:r>
              <a:rPr lang="en-US" sz="700" kern="1200" dirty="0" smtClean="0">
                <a:solidFill>
                  <a:schemeClr val="bg1"/>
                </a:solidFill>
                <a:effectLst/>
                <a:latin typeface="Helvetica Neue"/>
                <a:ea typeface="+mn-ea"/>
                <a:cs typeface="Helvetica Neue"/>
              </a:rPr>
              <a:t>UNIVERSITY OF COLORADO</a:t>
            </a:r>
            <a:r>
              <a:rPr lang="en-US" sz="700" b="1" kern="1200" dirty="0" smtClean="0">
                <a:solidFill>
                  <a:schemeClr val="bg1"/>
                </a:solidFill>
                <a:effectLst/>
                <a:latin typeface="Helvetica Neue"/>
                <a:ea typeface="+mn-ea"/>
                <a:cs typeface="Helvetica Neue"/>
              </a:rPr>
              <a:t> </a:t>
            </a:r>
            <a:r>
              <a:rPr lang="en-US" sz="700" b="0" kern="1200" dirty="0" smtClean="0">
                <a:solidFill>
                  <a:schemeClr val="bg1"/>
                </a:solidFill>
                <a:effectLst/>
                <a:latin typeface="Helvetica Neue"/>
                <a:ea typeface="+mn-ea"/>
                <a:cs typeface="Helvetica Neue"/>
              </a:rPr>
              <a:t>BOULDER</a:t>
            </a:r>
            <a:r>
              <a:rPr lang="en-US" sz="700" b="0" kern="1200" baseline="0" dirty="0" smtClean="0">
                <a:solidFill>
                  <a:schemeClr val="bg1"/>
                </a:solidFill>
                <a:effectLst/>
                <a:latin typeface="Helvetica Neue"/>
                <a:ea typeface="+mn-ea"/>
                <a:cs typeface="Helvetica Neue"/>
              </a:rPr>
              <a:t> and NOAA</a:t>
            </a:r>
            <a:endParaRPr lang="en-US" sz="700" b="0" kern="1200" dirty="0" smtClean="0">
              <a:solidFill>
                <a:schemeClr val="bg1"/>
              </a:solidFill>
              <a:effectLst/>
              <a:latin typeface="Helvetica Neue"/>
              <a:ea typeface="+mn-ea"/>
              <a:cs typeface="Helvetica Neue"/>
            </a:endParaRPr>
          </a:p>
        </p:txBody>
      </p:sp>
      <p:pic>
        <p:nvPicPr>
          <p:cNvPr id="3" name="Picture 2" descr="CIRES PPT black bann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13" y="5989584"/>
            <a:ext cx="9162288" cy="87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E6970-1949-F94D-9280-9A58A87765F3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4BBDB-59AF-7647-AC40-82DEB85C3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7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CIRES Members’ Council</a:t>
            </a:r>
            <a:endParaRPr lang="en-US" dirty="0"/>
          </a:p>
        </p:txBody>
      </p:sp>
      <p:pic>
        <p:nvPicPr>
          <p:cNvPr id="63" name="Picture 62" descr="2016 CMC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16" b="20801"/>
          <a:stretch/>
        </p:blipFill>
        <p:spPr>
          <a:xfrm>
            <a:off x="1174261" y="1363696"/>
            <a:ext cx="6865816" cy="3574942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2980430" y="5069091"/>
            <a:ext cx="3114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WEB: </a:t>
            </a:r>
            <a:r>
              <a:rPr lang="en-US" dirty="0" err="1" smtClean="0"/>
              <a:t>cires.colorado.edu</a:t>
            </a:r>
            <a:r>
              <a:rPr lang="en-US" dirty="0" smtClean="0"/>
              <a:t>/CMC</a:t>
            </a:r>
          </a:p>
          <a:p>
            <a:pPr algn="ctr"/>
            <a:r>
              <a:rPr lang="en-US" dirty="0" smtClean="0"/>
              <a:t>EMAIL: </a:t>
            </a:r>
            <a:r>
              <a:rPr lang="en-US" dirty="0" err="1" smtClean="0"/>
              <a:t>cmc@colorado.edu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514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1714</TotalTime>
  <Words>62</Words>
  <Application>Microsoft Macintosh PowerPoint</Application>
  <PresentationFormat>On-screen Show (4:3)</PresentationFormat>
  <Paragraphs>17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Office Theme</vt:lpstr>
      <vt:lpstr>Custom Design</vt:lpstr>
      <vt:lpstr>CIRES Members’ Council</vt:lpstr>
    </vt:vector>
  </TitlesOfParts>
  <Company>CIRES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Human, Katy</dc:creator>
  <cp:lastModifiedBy>Christina Holt</cp:lastModifiedBy>
  <cp:revision>295</cp:revision>
  <dcterms:created xsi:type="dcterms:W3CDTF">2013-10-24T16:26:53Z</dcterms:created>
  <dcterms:modified xsi:type="dcterms:W3CDTF">2016-05-11T19:15:58Z</dcterms:modified>
</cp:coreProperties>
</file>

<file path=docProps/thumbnail.jpeg>
</file>